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75" r:id="rId14"/>
    <p:sldId id="274" r:id="rId15"/>
    <p:sldId id="273" r:id="rId16"/>
    <p:sldId id="272" r:id="rId17"/>
    <p:sldId id="27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dd-eor.edu.ru/eors/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9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92047" y="428604"/>
            <a:ext cx="33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Вашендарой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868" y="1571612"/>
            <a:ext cx="49292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 пешеходный и транспортный.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сигналов светофора и действия пешеходов в соответствии с ними.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357826"/>
            <a:ext cx="450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учитель ОБЖ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Шаукалов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И.К.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423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светофора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142984"/>
            <a:ext cx="3826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светофор.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Лондон. 10 декабря 1868 г.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0" y="1142984"/>
            <a:ext cx="31623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3" name="Picture 1" descr="C:\Documents and Settings\дом\Рабочий стол\slide_5.jpg"/>
          <p:cNvPicPr>
            <a:picLocks noChangeAspect="1" noChangeArrowheads="1"/>
          </p:cNvPicPr>
          <p:nvPr/>
        </p:nvPicPr>
        <p:blipFill>
          <a:blip r:embed="rId3"/>
          <a:srcRect l="3437" t="38640" r="30438" b="33370"/>
          <a:stretch>
            <a:fillRect/>
          </a:stretch>
        </p:blipFill>
        <p:spPr bwMode="auto">
          <a:xfrm>
            <a:off x="3786182" y="5000636"/>
            <a:ext cx="4500594" cy="1428784"/>
          </a:xfrm>
          <a:prstGeom prst="rect">
            <a:avLst/>
          </a:prstGeom>
          <a:noFill/>
        </p:spPr>
      </p:pic>
      <p:pic>
        <p:nvPicPr>
          <p:cNvPr id="23554" name="Picture 2" descr="C:\Documents and Settings\дом\Рабочий стол\009.jpg"/>
          <p:cNvPicPr>
            <a:picLocks noChangeAspect="1" noChangeArrowheads="1"/>
          </p:cNvPicPr>
          <p:nvPr/>
        </p:nvPicPr>
        <p:blipFill>
          <a:blip r:embed="rId4"/>
          <a:srcRect l="23437" t="3125" r="22361" b="21465"/>
          <a:stretch>
            <a:fillRect/>
          </a:stretch>
        </p:blipFill>
        <p:spPr bwMode="auto">
          <a:xfrm>
            <a:off x="3214678" y="142852"/>
            <a:ext cx="4586949" cy="47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C:\Documents and Settings\дом\Рабочий стол\0006-006-Pervye-svetofory-v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676279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 descr="C:\Documents and Settings\дом\Рабочий стол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32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Documents and Settings\дом\Рабочий стол\img14.jpg"/>
          <p:cNvPicPr>
            <a:picLocks noChangeAspect="1" noChangeArrowheads="1"/>
          </p:cNvPicPr>
          <p:nvPr/>
        </p:nvPicPr>
        <p:blipFill>
          <a:blip r:embed="rId3"/>
          <a:srcRect r="49425"/>
          <a:stretch>
            <a:fillRect/>
          </a:stretch>
        </p:blipFill>
        <p:spPr bwMode="auto">
          <a:xfrm>
            <a:off x="2143108" y="357166"/>
            <a:ext cx="4071966" cy="60385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928670"/>
            <a:ext cx="2813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проезда нет!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2571744"/>
            <a:ext cx="2988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– 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будь готов к пути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071942"/>
            <a:ext cx="3028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зелёный свет –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кати!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C:\Documents and Settings\дом\Рабочий стол\img14.jpg"/>
          <p:cNvPicPr>
            <a:picLocks noChangeAspect="1" noChangeArrowheads="1"/>
          </p:cNvPicPr>
          <p:nvPr/>
        </p:nvPicPr>
        <p:blipFill>
          <a:blip r:embed="rId3"/>
          <a:srcRect l="55173" t="29119"/>
          <a:stretch>
            <a:fillRect/>
          </a:stretch>
        </p:blipFill>
        <p:spPr bwMode="auto">
          <a:xfrm>
            <a:off x="1714480" y="928670"/>
            <a:ext cx="3915558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428736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светофоре — красный свет!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Опасен путь — прохода нет!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вспыхнул впереди — 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Свободен путь, переходи.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Documents and Settings\дом\Рабочий стол\img14.jpg"/>
          <p:cNvPicPr>
            <a:picLocks noChangeAspect="1" noChangeArrowheads="1"/>
          </p:cNvPicPr>
          <p:nvPr/>
        </p:nvPicPr>
        <p:blipFill>
          <a:blip r:embed="rId3"/>
          <a:srcRect t="1533" r="49425" b="15708"/>
          <a:stretch>
            <a:fillRect/>
          </a:stretch>
        </p:blipFill>
        <p:spPr bwMode="auto">
          <a:xfrm>
            <a:off x="2928926" y="142852"/>
            <a:ext cx="488953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2428868"/>
            <a:ext cx="6946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b="1" cap="none" spc="0" dirty="0">
              <a:ln/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работе использовались материалы сайта «Дорога без опасности»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http://bdd-eor.edu.ru/eors/1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C:\Users\ЕЛЕНА\Desktop\картинки\img-20130904173558-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54864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0"/>
            <a:ext cx="7683500" cy="1587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Рост ребенка – серьезное препятствие для обзора окружающей обстановки.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00298" y="4429132"/>
            <a:ext cx="5857916" cy="192882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Из-за стоящих транспортных средств ему не видно, что делается на дороге, в тоже время он сам не виден из-за машин водителям.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67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14422"/>
            <a:ext cx="5143500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142852"/>
            <a:ext cx="7813675" cy="1320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Поле зрения у детей на 15-20% уже, чем у взрослых.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14448" y="5214926"/>
            <a:ext cx="7429552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Поэтому транспортные средства слева и справа остаются ребенком не замеченными. Он видит только то, что находится напротив.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f_4a8f6cdfee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85860"/>
            <a:ext cx="4716463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688" y="357166"/>
            <a:ext cx="8596312" cy="1320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Ребенок до 8 лет плохо распознает источники звуков.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5786" y="5072074"/>
            <a:ext cx="8594748" cy="16017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Ребенок слышит только те звуки, которые ему интересны.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Детям трудно определить, откуда доносится шум приближающегося транспортного средства.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Documents and Settings\дом\Рабочий стол\g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57298"/>
            <a:ext cx="6096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428604"/>
            <a:ext cx="653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Дорогу надо не только видеть, но и слышать!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072074"/>
            <a:ext cx="5783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 переходить дорогу в наушниках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 телефоном перед глазами.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49720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688" y="285728"/>
            <a:ext cx="8596312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не в состоянии на бегу сразу же остановиться.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28728" y="5072074"/>
            <a:ext cx="7572396" cy="1531939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Поэтому на крик родителей или сигнал автомобиля они реагируют со значительным опозданием.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:\Users\ЕЛЕНА\Desktop\картинки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2071702" cy="22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7e3c6a6e-f50e-4dd4-a86d-6d360162eb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14422"/>
            <a:ext cx="2714644" cy="170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7" descr="C:\Users\ЕЛЕНА\Desktop\картинки\ee563bu-96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857232"/>
            <a:ext cx="2852460" cy="17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142852"/>
            <a:ext cx="5643602" cy="638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эмоциональны и импульсивны.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14480" y="3214687"/>
            <a:ext cx="6929486" cy="928694"/>
          </a:xfrm>
          <a:prstGeom prst="rect">
            <a:avLst/>
          </a:prstGeom>
        </p:spPr>
        <p:txBody>
          <a:bodyPr/>
          <a:lstStyle/>
          <a:p>
            <a:pPr marL="0" marR="0" lvl="0" indent="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Их внимание концентрируется  не на предметах, представляющих опасность, а на тех, которые в данный момент интересуют его больше  всего.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143380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Заметив предмет или человека, который привлекает его внимание, ребенок может устремиться к ним, забыв обо всем на свете.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2149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Догнать приятеля, уже перешедшего на другую сторону дороги, или подобрать укатившийся мячик для ребенка гораздо важнее, чем надвигающееся транспортное средство.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392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5000660" cy="333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500" y="241300"/>
            <a:ext cx="8596313" cy="5444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Реакция у ребенка, по сравнению со взрослыми, более замедленная.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14480" y="4429132"/>
            <a:ext cx="7143800" cy="1928826"/>
          </a:xfrm>
          <a:prstGeom prst="rect">
            <a:avLst/>
          </a:prstGeom>
        </p:spPr>
        <p:txBody>
          <a:bodyPr/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Взрослому, чтобы отреагировать на опасность 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0,8 - 1 сек.,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ебёнку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необходимо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3 - 4 сек.</a:t>
            </a: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отличить движущийся автомобиль </a:t>
            </a: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стоящего, семилетнему ребенку требуется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 4 секунд!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ом\Рабочий стол\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Documents and Settings\дом\Рабочий стол\свето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3100114" cy="3643338"/>
          </a:xfrm>
          <a:prstGeom prst="rect">
            <a:avLst/>
          </a:prstGeom>
          <a:noFill/>
        </p:spPr>
      </p:pic>
      <p:pic>
        <p:nvPicPr>
          <p:cNvPr id="27652" name="Picture 4" descr="C:\Documents and Settings\дом\Рабочий стол\свет.jpg"/>
          <p:cNvPicPr>
            <a:picLocks noChangeAspect="1" noChangeArrowheads="1"/>
          </p:cNvPicPr>
          <p:nvPr/>
        </p:nvPicPr>
        <p:blipFill>
          <a:blip r:embed="rId4"/>
          <a:srcRect l="57813" t="31250" r="7031" b="16666"/>
          <a:stretch>
            <a:fillRect/>
          </a:stretch>
        </p:blipFill>
        <p:spPr bwMode="auto">
          <a:xfrm>
            <a:off x="5929322" y="714356"/>
            <a:ext cx="3021827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4572008"/>
            <a:ext cx="295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Транспортный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572008"/>
            <a:ext cx="259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347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</cp:lastModifiedBy>
  <cp:revision>39</cp:revision>
  <dcterms:modified xsi:type="dcterms:W3CDTF">2023-05-02T14:09:51Z</dcterms:modified>
</cp:coreProperties>
</file>